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2" r:id="rId6"/>
    <p:sldId id="263" r:id="rId7"/>
    <p:sldId id="264" r:id="rId8"/>
    <p:sldId id="265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1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5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8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69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611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31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73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7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624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4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71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08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13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63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14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5746-3697-49AF-A9DF-1FFEF5712E3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500530-66FD-48D2-BE06-554D789BD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24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56" y="368134"/>
            <a:ext cx="9987148" cy="85502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МБДОУ « Старобачатский детский сад общеразвивающего вида»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611" y="2263597"/>
            <a:ext cx="8551333" cy="23776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«Совместная работа ДОУ и семьи по формированию ранней профессиональной ориентации детей дошкольного возраста»</a:t>
            </a: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  <a:p>
            <a:pPr algn="ctr"/>
            <a:endParaRPr lang="ru-RU" sz="36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Воспитатель: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Бабарыкина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М.П</a:t>
            </a:r>
            <a:r>
              <a:rPr lang="ru-RU" sz="2000" b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7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98" y="320634"/>
            <a:ext cx="9105954" cy="878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Лепбук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- Профессия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«Полицейский»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изготовила семья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Наумовых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1\Desktop\фото лэпбуков\20210125_10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26" y="1163782"/>
            <a:ext cx="4044290" cy="539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1\Desktop\фото лэпбуков\20210125_10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664" y="1199408"/>
            <a:ext cx="7172692" cy="537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7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98" y="320634"/>
            <a:ext cx="9105954" cy="878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Лепбук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- Профессия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«Водитель»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изготовила семья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Аганиных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1\Desktop\фото лэпбуков\20210125_102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56" y="1142010"/>
            <a:ext cx="3877295" cy="554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1\Desktop\фото лэпбуков\20210125_10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2621" y="1199408"/>
            <a:ext cx="7327078" cy="5495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7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07" y="0"/>
            <a:ext cx="8596668" cy="6719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познавательного интереса к профессиональной деятельности человека.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/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Для детей: - расширять представления детей о профессиях родителей, о разнообразии профессий, трудовых действиях, оборудовании необходимом для них;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- воспитывать интерес к профессиям родителей, уважение к труду взрослых,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- развивать познавательные и творческие способности, коммуникативные навыки.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Для родителей: - повысить интерес родителей в выполнении общего дела, проявлении творчества; - обогатить и активизировать педагогические знания и умения родителей. - Пополнить развивающую среду альбомами, фотоальбомами,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лепбуками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соответствии с темой.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Ожидаемый результат: -полученные знания дети используют в самостоятельной игровой деятельности, на других занятиях; -дети станут активными, общительными; -между воспитателями и родителями возникнут доброжелательные взаимоотношения; - пополнится развивающая среда в соответствии с темой.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2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2" y="277091"/>
            <a:ext cx="98683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Папка передвижка - Профессия «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Повар»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изготовила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семья Тимофеевых  </a:t>
            </a:r>
            <a:endParaRPr lang="ru-RU" sz="4000" b="1" dirty="0"/>
          </a:p>
        </p:txBody>
      </p:sp>
      <p:pic>
        <p:nvPicPr>
          <p:cNvPr id="10246" name="Picture 6" descr="https://sun4-15.userapi.com/XHrJcne4nUAUhZtaC74IIUxBsfI6hJ343iGjgg/QcqMAaDDtS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34" b="29206"/>
          <a:stretch/>
        </p:blipFill>
        <p:spPr bwMode="auto">
          <a:xfrm>
            <a:off x="599351" y="1647919"/>
            <a:ext cx="4221636" cy="490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фото лэпбуков\20210125_09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50" y="1698173"/>
            <a:ext cx="6444339" cy="483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00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3792" y="665018"/>
            <a:ext cx="7730209" cy="12653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Папка передвижка - Профессия «Пожарный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 изготовила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семья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Пец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20210125_094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4" y="1587338"/>
            <a:ext cx="3846120" cy="512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esktop\20210125_094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636" y="1597233"/>
            <a:ext cx="6776851" cy="508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015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8" y="344384"/>
            <a:ext cx="979714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Лепбук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Профессия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«Врач»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изготовила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Савчук </a:t>
            </a:r>
            <a:endParaRPr lang="ru-RU" dirty="0"/>
          </a:p>
        </p:txBody>
      </p:sp>
      <p:pic>
        <p:nvPicPr>
          <p:cNvPr id="3074" name="Picture 2" descr="C:\Users\1\Desktop\фото лэпбуков\20210125_095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579" y="1333006"/>
            <a:ext cx="7129153" cy="534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83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09" y="304799"/>
            <a:ext cx="9966365" cy="12746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Папка передвижка - Профессия 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Почтальон»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изготовила семья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Назаровых </a:t>
            </a:r>
            <a:endParaRPr lang="ru-RU" b="1" dirty="0"/>
          </a:p>
        </p:txBody>
      </p:sp>
      <p:pic>
        <p:nvPicPr>
          <p:cNvPr id="4098" name="Picture 2" descr="C:\Users\1\Desktop\фото лэпбуков\20210125_09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29" y="1864426"/>
            <a:ext cx="6056415" cy="477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1\Desktop\фото лэпбуков\20210125_095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133" y="1852551"/>
            <a:ext cx="5652653" cy="4773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983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42" y="415636"/>
            <a:ext cx="9666513" cy="12944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Лепбук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Профессия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«Учитель»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изготовила семья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Жураковских</a:t>
            </a:r>
            <a:endParaRPr lang="ru-RU" dirty="0"/>
          </a:p>
        </p:txBody>
      </p:sp>
      <p:pic>
        <p:nvPicPr>
          <p:cNvPr id="5122" name="Picture 2" descr="C:\Users\1\Desktop\фото лэпбуков\20210125_095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8" y="1793174"/>
            <a:ext cx="6214753" cy="466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1\Desktop\фото лэпбуков\20210125_10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208" y="1797462"/>
            <a:ext cx="3475510" cy="463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70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1508165" y="439387"/>
            <a:ext cx="9654639" cy="10450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Лепбук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Профессия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«Военный»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изготовила семья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Каргиных</a:t>
            </a:r>
            <a:endParaRPr lang="ru-RU" dirty="0"/>
          </a:p>
        </p:txBody>
      </p:sp>
      <p:pic>
        <p:nvPicPr>
          <p:cNvPr id="6146" name="Picture 2" descr="C:\Users\1\Desktop\фото лэпбуков\20210125_10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0" y="1543793"/>
            <a:ext cx="6567054" cy="510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1\Desktop\фото лэпбуков\20210125_10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01" y="1509814"/>
            <a:ext cx="4263242" cy="512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0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98" y="320634"/>
            <a:ext cx="9105954" cy="878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Лепбук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- Профессия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«Лесничий»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изготовила семья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Перчаткиных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1\Desktop\фото лэпбуков\20210125_10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20" y="1626919"/>
            <a:ext cx="3807526" cy="507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1\Desktop\фото лэпбуков\20210125_10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5" y="1238335"/>
            <a:ext cx="3743076" cy="499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1\Desktop\фото лэпбуков\20210125_10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5850" y="1681187"/>
            <a:ext cx="3835730" cy="501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7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95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МБДОУ « Старобачатский детский сад общеразвивающего вида»</vt:lpstr>
      <vt:lpstr> Цель  формирование познавательного интереса к профессиональной деятельности человека. Задачи   Для детей: - расширять представления детей о профессиях родителей, о разнообразии профессий, трудовых действиях, оборудовании необходимом для них;  - воспитывать интерес к профессиям родителей, уважение к труду взрослых,   - развивать познавательные и творческие способности, коммуникативные навыки.  Для родителей: - повысить интерес родителей в выполнении общего дела, проявлении творчества; - обогатить и активизировать педагогические знания и умения родителей. - Пополнить развивающую среду альбомами, фотоальбомами, лепбуками в соответствии с темой.  Ожидаемый результат: -полученные знания дети используют в самостоятельной игровой деятельности, на других занятиях; -дети станут активными, общительными; -между воспитателями и родителями возникнут доброжелательные взаимоотношения; - пополнится развивающая среда в соответствии с темой. </vt:lpstr>
      <vt:lpstr>Папка передвижка - Профессия «Повар» изготовила семья Тимофеевых  </vt:lpstr>
      <vt:lpstr>Папка передвижка - Профессия «Пожарный» изготовила семья Пец </vt:lpstr>
      <vt:lpstr>Лепбук - Профессия «Врач»  изготовила семья Савчук </vt:lpstr>
      <vt:lpstr>Папка передвижка - Профессия «Почтальон» изготовила семья Назаровых </vt:lpstr>
      <vt:lpstr>Лепбук - Профессия «Учитель»  изготовила семья Жураковских</vt:lpstr>
      <vt:lpstr>Лепбук - Профессия «Военный»  изготовила семья Каргиных</vt:lpstr>
      <vt:lpstr>Лепбук - Профессия «Лесничий»  изготовила семья Перчаткиных</vt:lpstr>
      <vt:lpstr>Лепбук - Профессия «Полицейский»  изготовила семья Наумовых</vt:lpstr>
      <vt:lpstr>Лепбук - Профессия «Водитель»  изготовила семья Аганиных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Старобачатский детский сад общеразвивающего вида»</dc:title>
  <dc:creator>Пользователь</dc:creator>
  <cp:lastModifiedBy>Баженова</cp:lastModifiedBy>
  <cp:revision>28</cp:revision>
  <dcterms:created xsi:type="dcterms:W3CDTF">2020-04-28T12:49:25Z</dcterms:created>
  <dcterms:modified xsi:type="dcterms:W3CDTF">2021-01-25T10:19:33Z</dcterms:modified>
</cp:coreProperties>
</file>